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09591-CF04-4A80-8C3B-52A1D34E9B80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835D3BE9-7D48-4136-94FF-452054E676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6808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09591-CF04-4A80-8C3B-52A1D34E9B80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35D3BE9-7D48-4136-94FF-452054E676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4254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09591-CF04-4A80-8C3B-52A1D34E9B80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35D3BE9-7D48-4136-94FF-452054E67607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596183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09591-CF04-4A80-8C3B-52A1D34E9B80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35D3BE9-7D48-4136-94FF-452054E676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95181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09591-CF04-4A80-8C3B-52A1D34E9B80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35D3BE9-7D48-4136-94FF-452054E67607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632481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09591-CF04-4A80-8C3B-52A1D34E9B80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35D3BE9-7D48-4136-94FF-452054E676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22518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09591-CF04-4A80-8C3B-52A1D34E9B80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D3BE9-7D48-4136-94FF-452054E676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7711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09591-CF04-4A80-8C3B-52A1D34E9B80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D3BE9-7D48-4136-94FF-452054E676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4910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09591-CF04-4A80-8C3B-52A1D34E9B80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D3BE9-7D48-4136-94FF-452054E676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1176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09591-CF04-4A80-8C3B-52A1D34E9B80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35D3BE9-7D48-4136-94FF-452054E676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7937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09591-CF04-4A80-8C3B-52A1D34E9B80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35D3BE9-7D48-4136-94FF-452054E676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8152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09591-CF04-4A80-8C3B-52A1D34E9B80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35D3BE9-7D48-4136-94FF-452054E676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1355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09591-CF04-4A80-8C3B-52A1D34E9B80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D3BE9-7D48-4136-94FF-452054E676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2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09591-CF04-4A80-8C3B-52A1D34E9B80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D3BE9-7D48-4136-94FF-452054E676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6581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09591-CF04-4A80-8C3B-52A1D34E9B80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D3BE9-7D48-4136-94FF-452054E676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081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09591-CF04-4A80-8C3B-52A1D34E9B80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35D3BE9-7D48-4136-94FF-452054E676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8589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309591-CF04-4A80-8C3B-52A1D34E9B80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835D3BE9-7D48-4136-94FF-452054E676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6202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studwood.ru/1228840/pravo/zakonodatelstvo_avtorskomu_pravu_rossii" TargetMode="External"/><Relationship Id="rId2" Type="http://schemas.openxmlformats.org/officeDocument/2006/relationships/hyperlink" Target="http://isfic.info/civile/rasva48.htm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История развития законодательства об авторском праве в России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132150" y="273979"/>
            <a:ext cx="3044423" cy="116955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1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Презентацию подготовил</a:t>
            </a:r>
          </a:p>
          <a:p>
            <a:r>
              <a:rPr lang="ru-RU" sz="1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студент РГПУ им. А.И. Герцена,</a:t>
            </a:r>
          </a:p>
          <a:p>
            <a:r>
              <a:rPr lang="ru-RU" sz="1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ИКНиТО</a:t>
            </a:r>
            <a:r>
              <a:rPr lang="ru-RU" sz="1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4 курса,</a:t>
            </a:r>
          </a:p>
          <a:p>
            <a:r>
              <a:rPr lang="ru-RU" sz="1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специальности ИВТ</a:t>
            </a:r>
          </a:p>
          <a:p>
            <a:r>
              <a:rPr lang="ru-RU" sz="1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Бахурев</a:t>
            </a:r>
            <a:r>
              <a:rPr lang="ru-RU" sz="1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Николай</a:t>
            </a:r>
            <a:endParaRPr lang="ru-RU" sz="14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87993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Авторское право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Авторское </a:t>
            </a:r>
            <a:r>
              <a:rPr lang="ru-RU" dirty="0"/>
              <a:t>право - это право интеллектуальной собственности (исключительное право) автора на результаты его творчества, являющиеся произведениями науки, литературы и искусства, а также личные неимущественные права автора</a:t>
            </a:r>
            <a:r>
              <a:rPr lang="ru-RU" dirty="0" smtClean="0"/>
              <a:t>.</a:t>
            </a:r>
          </a:p>
          <a:p>
            <a:r>
              <a:rPr lang="ru-RU" dirty="0"/>
              <a:t>Основы для развития авторского права в России были заложены в начале XIX века</a:t>
            </a:r>
            <a:r>
              <a:rPr lang="ru-RU" dirty="0" smtClean="0"/>
              <a:t>.</a:t>
            </a:r>
          </a:p>
          <a:p>
            <a:r>
              <a:rPr lang="ru-RU" dirty="0"/>
              <a:t>В 1803 г. в Санкт-Петербурге была создана Комиссия, утвердившая Положение, где впервые в российском законодательстве были установлены принципы и нормы оплаты авторского </a:t>
            </a:r>
            <a:r>
              <a:rPr lang="ru-RU" dirty="0" smtClean="0"/>
              <a:t>вознаграждения.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73629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Первым российским законодательным актом, регламентирующим вопросы авторского права, стал «Цензурный устав» от 22 апреля 1828 г., который содержал специальную главу «О сочинителях и издателях книг</a:t>
            </a:r>
            <a:r>
              <a:rPr lang="ru-RU" dirty="0" smtClean="0"/>
              <a:t>».</a:t>
            </a:r>
          </a:p>
          <a:p>
            <a:r>
              <a:rPr lang="ru-RU" dirty="0"/>
              <a:t>При этом срок авторского права был установлен в 25 лет со дня смерти автора, после чего произведение «становилось собственностью публики». Защита авторского права зависела от соблюдения цензурных правил.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27839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1830 г. было утверждено новое Положение о правах сочинителей, переводчиков и издателей, которое значительно дополнило правила 1828 г., решив вопросы об охране статей в журналах, частных писем, хрестоматий и т. д</a:t>
            </a:r>
            <a:r>
              <a:rPr lang="ru-RU" dirty="0" smtClean="0"/>
              <a:t>.</a:t>
            </a:r>
          </a:p>
          <a:p>
            <a:r>
              <a:rPr lang="ru-RU" dirty="0"/>
              <a:t>Далее положения авторского права были закреплены в 1845г. в Правилах о музыкальной собственности, в 1846 г. - в Положении о художественной собственности.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05855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период с 1917 по 1925 гг. был принят ряд декретов о признании достоянием государства любых произведений, об отмене договоров с издателями, об отмене перехода авторских прав по наследству.</a:t>
            </a:r>
          </a:p>
          <a:p>
            <a:r>
              <a:rPr lang="ru-RU" dirty="0"/>
              <a:t>С 3 августа 1992 г. были введены в действие Основы гражданского законодательства Союза ССР и республик 1991г. (утверждены ВС СССР 31мая 1991 г. N 2211-1), которые впервые признали смежные права. До этого времени смежные права законодательством не охранялись. В соответствии с Основами они включались в понятие авторского права.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41932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2008г. была принята часть четвертая Гражданского кодекса РФ, которая регламентирует права на результаты интеллектуальной деятельности и приравненные к ним средства индивидуализации юридических лиц, товаров, работ, услуг и предприятий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0794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isfic.info/civile/rasva48.htm</a:t>
            </a:r>
            <a:endParaRPr lang="ru-RU" dirty="0" smtClean="0"/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studwood.ru/1228840/pravo/zakonodatelstvo_avtorskomu_pravu_rossii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69631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2424" y="2998820"/>
            <a:ext cx="8911687" cy="1280890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1580241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</TotalTime>
  <Words>365</Words>
  <Application>Microsoft Office PowerPoint</Application>
  <PresentationFormat>Широкоэкранный</PresentationFormat>
  <Paragraphs>21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Century Gothic</vt:lpstr>
      <vt:lpstr>Wingdings 3</vt:lpstr>
      <vt:lpstr>Легкий дым</vt:lpstr>
      <vt:lpstr>История развития законодательства об авторском праве в России</vt:lpstr>
      <vt:lpstr>Авторское право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Источники</vt:lpstr>
      <vt:lpstr>Спасибо за внимание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развития законодательства об авторском праве в России</dc:title>
  <dc:creator>NickB</dc:creator>
  <cp:lastModifiedBy>NickB</cp:lastModifiedBy>
  <cp:revision>1</cp:revision>
  <dcterms:created xsi:type="dcterms:W3CDTF">2019-05-07T23:09:17Z</dcterms:created>
  <dcterms:modified xsi:type="dcterms:W3CDTF">2019-05-07T23:14:45Z</dcterms:modified>
</cp:coreProperties>
</file>